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74" r:id="rId3"/>
    <p:sldId id="269" r:id="rId4"/>
    <p:sldId id="261" r:id="rId5"/>
    <p:sldId id="263" r:id="rId6"/>
    <p:sldId id="264" r:id="rId7"/>
    <p:sldId id="265" r:id="rId8"/>
    <p:sldId id="271" r:id="rId9"/>
    <p:sldId id="272" r:id="rId10"/>
    <p:sldId id="258" r:id="rId11"/>
    <p:sldId id="260" r:id="rId12"/>
    <p:sldId id="273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1A6D-AFB3-49B3-AB89-5BA1CD6DE153}" type="datetimeFigureOut">
              <a:rPr lang="nl-NL" smtClean="0"/>
              <a:pPr/>
              <a:t>30-12-2018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0FBC-C277-4EA4-AE5C-A7041A2BD93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5961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1A6D-AFB3-49B3-AB89-5BA1CD6DE153}" type="datetimeFigureOut">
              <a:rPr lang="nl-NL" smtClean="0"/>
              <a:pPr/>
              <a:t>30-12-2018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0FBC-C277-4EA4-AE5C-A7041A2BD93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0224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1A6D-AFB3-49B3-AB89-5BA1CD6DE153}" type="datetimeFigureOut">
              <a:rPr lang="nl-NL" smtClean="0"/>
              <a:pPr/>
              <a:t>30-12-2018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0FBC-C277-4EA4-AE5C-A7041A2BD93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8883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1A6D-AFB3-49B3-AB89-5BA1CD6DE153}" type="datetimeFigureOut">
              <a:rPr lang="nl-NL" smtClean="0"/>
              <a:pPr/>
              <a:t>30-12-2018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0FBC-C277-4EA4-AE5C-A7041A2BD93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9285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1A6D-AFB3-49B3-AB89-5BA1CD6DE153}" type="datetimeFigureOut">
              <a:rPr lang="nl-NL" smtClean="0"/>
              <a:pPr/>
              <a:t>30-12-2018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0FBC-C277-4EA4-AE5C-A7041A2BD93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1647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1A6D-AFB3-49B3-AB89-5BA1CD6DE153}" type="datetimeFigureOut">
              <a:rPr lang="nl-NL" smtClean="0"/>
              <a:pPr/>
              <a:t>30-12-2018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0FBC-C277-4EA4-AE5C-A7041A2BD93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8213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1A6D-AFB3-49B3-AB89-5BA1CD6DE153}" type="datetimeFigureOut">
              <a:rPr lang="nl-NL" smtClean="0"/>
              <a:pPr/>
              <a:t>30-12-2018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0FBC-C277-4EA4-AE5C-A7041A2BD93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4662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1A6D-AFB3-49B3-AB89-5BA1CD6DE153}" type="datetimeFigureOut">
              <a:rPr lang="nl-NL" smtClean="0"/>
              <a:pPr/>
              <a:t>30-12-2018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0FBC-C277-4EA4-AE5C-A7041A2BD93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4989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1A6D-AFB3-49B3-AB89-5BA1CD6DE153}" type="datetimeFigureOut">
              <a:rPr lang="nl-NL" smtClean="0"/>
              <a:pPr/>
              <a:t>30-12-2018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0FBC-C277-4EA4-AE5C-A7041A2BD93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1034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1A6D-AFB3-49B3-AB89-5BA1CD6DE153}" type="datetimeFigureOut">
              <a:rPr lang="nl-NL" smtClean="0"/>
              <a:pPr/>
              <a:t>30-12-2018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0FBC-C277-4EA4-AE5C-A7041A2BD93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3660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1A6D-AFB3-49B3-AB89-5BA1CD6DE153}" type="datetimeFigureOut">
              <a:rPr lang="nl-NL" smtClean="0"/>
              <a:pPr/>
              <a:t>30-12-2018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0FBC-C277-4EA4-AE5C-A7041A2BD93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1307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21A6D-AFB3-49B3-AB89-5BA1CD6DE153}" type="datetimeFigureOut">
              <a:rPr lang="nl-NL" smtClean="0"/>
              <a:pPr/>
              <a:t>30-12-2018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0FBC-C277-4EA4-AE5C-A7041A2BD93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6911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nl/url?sa=i&amp;rct=j&amp;q=&amp;esrc=s&amp;source=images&amp;cd=&amp;ved=0ahUKEwiG9uTOprbVAhXNalAKHR4xAIUQjRwIBw&amp;url=http://blogs.helsinki.fi/macondo-ry/&amp;psig=AFQjCNHGb8lHkXImzz5DDvPad-Mv6WWFbg&amp;ust=150168603551093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African</a:t>
            </a:r>
            <a:r>
              <a:rPr lang="nl-NL" dirty="0" smtClean="0"/>
              <a:t> Ubuntu &amp; </a:t>
            </a:r>
            <a:r>
              <a:rPr lang="nl-NL" dirty="0" err="1" smtClean="0"/>
              <a:t>Buddhist</a:t>
            </a:r>
            <a:r>
              <a:rPr lang="nl-NL" dirty="0" smtClean="0"/>
              <a:t> </a:t>
            </a:r>
            <a:r>
              <a:rPr lang="nl-NL" dirty="0" err="1" smtClean="0"/>
              <a:t>Happiness</a:t>
            </a:r>
            <a:r>
              <a:rPr lang="nl-NL" dirty="0" smtClean="0"/>
              <a:t> &amp; native American </a:t>
            </a:r>
            <a:r>
              <a:rPr lang="nl-NL" dirty="0" err="1" smtClean="0"/>
              <a:t>Buen</a:t>
            </a:r>
            <a:r>
              <a:rPr lang="nl-NL" dirty="0" smtClean="0"/>
              <a:t> </a:t>
            </a:r>
            <a:r>
              <a:rPr lang="nl-NL" dirty="0" err="1" smtClean="0"/>
              <a:t>Vivir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Versus </a:t>
            </a:r>
            <a:r>
              <a:rPr lang="nl-NL" dirty="0" err="1" smtClean="0"/>
              <a:t>Sustainable</a:t>
            </a:r>
            <a:r>
              <a:rPr lang="nl-NL" dirty="0" smtClean="0"/>
              <a:t> Development Goals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331640" y="974613"/>
            <a:ext cx="64098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DEVELOPMENT AS SERVICE</a:t>
            </a:r>
            <a:endParaRPr lang="nl-NL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976" y="0"/>
            <a:ext cx="7810400" cy="681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1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8" y="147638"/>
            <a:ext cx="896302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25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229600" cy="1143000"/>
          </a:xfrm>
        </p:spPr>
        <p:txBody>
          <a:bodyPr/>
          <a:lstStyle/>
          <a:p>
            <a:r>
              <a:rPr lang="nl-NL" dirty="0" smtClean="0"/>
              <a:t>dorinevannorren@yahoo.com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1403" y="116632"/>
            <a:ext cx="4608512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450" y="1683911"/>
            <a:ext cx="212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University of Tilburg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724619" y="1604786"/>
            <a:ext cx="258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University of Amsterdam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75691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229600" cy="1143000"/>
          </a:xfrm>
        </p:spPr>
        <p:txBody>
          <a:bodyPr/>
          <a:lstStyle/>
          <a:p>
            <a:r>
              <a:rPr lang="nl-NL" dirty="0" smtClean="0"/>
              <a:t>dorinevannorren@yahoo.com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1403" y="116632"/>
            <a:ext cx="4608512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450" y="1683911"/>
            <a:ext cx="212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University of Tilburg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724619" y="1604786"/>
            <a:ext cx="258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University of Amsterdam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75691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  </a:t>
            </a:r>
            <a:r>
              <a:rPr lang="nl-NL" dirty="0" err="1" smtClean="0"/>
              <a:t>SDGs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Modernist </a:t>
            </a:r>
            <a:r>
              <a:rPr lang="en-US" dirty="0"/>
              <a:t>notions of development: Sovereignty of humans over their environment, individualism, freedom (rights rather than duties), self-interest, belief in the market leading to collective welfare, private property, rewards based on merit, materialism, quantification of value, and </a:t>
            </a:r>
            <a:r>
              <a:rPr lang="en-US" dirty="0" err="1"/>
              <a:t>instrumentalization</a:t>
            </a:r>
            <a:r>
              <a:rPr lang="en-US" dirty="0"/>
              <a:t> of labor (for the market and productions process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The </a:t>
            </a:r>
            <a:r>
              <a:rPr lang="en-US" dirty="0"/>
              <a:t>SDGs are also linear result-based and human right approach oriented.</a:t>
            </a:r>
            <a:endParaRPr lang="nl-NL" dirty="0"/>
          </a:p>
        </p:txBody>
      </p:sp>
      <p:pic>
        <p:nvPicPr>
          <p:cNvPr id="5" name="Afbeelding 4" descr="http://www.prb.org/~/media/PRB/Article%20Files/2016/SDGs_poster_620px.ash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522"/>
            <a:ext cx="3422880" cy="2108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250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1967" y="66518"/>
            <a:ext cx="7704856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UBUNTU: I am because we are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collectivist</a:t>
            </a:r>
            <a:r>
              <a:rPr kumimoji="0" lang="en-US" altLang="nl-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worldview</a:t>
            </a:r>
            <a:endParaRPr kumimoji="0" lang="en-US" alt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nl-NL" sz="1600" dirty="0" smtClean="0">
              <a:latin typeface="+mj-lt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Abstract Being (Bu) </a:t>
            </a:r>
            <a:r>
              <a:rPr lang="en-US" altLang="nl-NL" sz="1600" dirty="0">
                <a:latin typeface="+mj-lt"/>
                <a:cs typeface="Arial" pitchFamily="34" charset="0"/>
              </a:rPr>
              <a:t>+</a:t>
            </a:r>
            <a:endParaRPr kumimoji="0" lang="en-US" altLang="nl-NL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Life Force Being (</a:t>
            </a:r>
            <a:r>
              <a:rPr kumimoji="0" lang="en-US" altLang="nl-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Ntu</a:t>
            </a:r>
            <a:r>
              <a:rPr kumimoji="0" lang="en-US" altLang="nl-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) = u-Bu-</a:t>
            </a:r>
            <a:r>
              <a:rPr kumimoji="0" lang="en-US" altLang="nl-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Ntu</a:t>
            </a:r>
            <a:r>
              <a:rPr kumimoji="0" lang="en-US" altLang="nl-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nl-NL" sz="1600" dirty="0">
              <a:latin typeface="+mj-lt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l-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underlying all things: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Kintu</a:t>
            </a:r>
            <a:r>
              <a:rPr kumimoji="0" lang="nl-NL" altLang="nl-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nl-NL" altLang="nl-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Bintu</a:t>
            </a:r>
            <a:r>
              <a:rPr kumimoji="0" lang="nl-NL" altLang="nl-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, </a:t>
            </a:r>
            <a:r>
              <a:rPr kumimoji="0" lang="nl-NL" altLang="nl-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Hantu</a:t>
            </a:r>
            <a:r>
              <a:rPr kumimoji="0" lang="nl-NL" altLang="nl-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, </a:t>
            </a:r>
            <a:r>
              <a:rPr kumimoji="0" lang="nl-NL" altLang="nl-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Kuntu</a:t>
            </a:r>
            <a:r>
              <a:rPr kumimoji="0" lang="nl-NL" altLang="nl-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, </a:t>
            </a:r>
            <a:r>
              <a:rPr kumimoji="0" lang="nl-NL" altLang="nl-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Muntu</a:t>
            </a:r>
            <a:r>
              <a:rPr kumimoji="0" lang="nl-NL" altLang="nl-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/</a:t>
            </a:r>
            <a:r>
              <a:rPr kumimoji="0" lang="nl-NL" altLang="nl-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Bantu</a:t>
            </a:r>
            <a:endParaRPr kumimoji="0" lang="nl-NL" altLang="nl-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1600" dirty="0"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Afbeelding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82034"/>
            <a:ext cx="57626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61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Afbeelding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226" y="0"/>
            <a:ext cx="4225774" cy="271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6516216" y="6132324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600" dirty="0">
                <a:solidFill>
                  <a:prstClr val="black"/>
                </a:solidFill>
                <a:cs typeface="Arial" pitchFamily="34" charset="0"/>
              </a:rPr>
              <a:t>People=</a:t>
            </a:r>
            <a:r>
              <a:rPr lang="nl-NL" altLang="nl-NL" sz="1600" dirty="0" err="1">
                <a:solidFill>
                  <a:prstClr val="black"/>
                </a:solidFill>
                <a:cs typeface="Arial" pitchFamily="34" charset="0"/>
              </a:rPr>
              <a:t>ancestors</a:t>
            </a:r>
            <a:r>
              <a:rPr lang="nl-NL" altLang="nl-NL" sz="1600" dirty="0">
                <a:solidFill>
                  <a:prstClr val="black"/>
                </a:solidFill>
                <a:cs typeface="Arial" pitchFamily="34" charset="0"/>
              </a:rPr>
              <a:t> + </a:t>
            </a:r>
            <a:r>
              <a:rPr lang="nl-NL" altLang="nl-NL" sz="1600" dirty="0" err="1">
                <a:solidFill>
                  <a:prstClr val="black"/>
                </a:solidFill>
                <a:cs typeface="Arial" pitchFamily="34" charset="0"/>
              </a:rPr>
              <a:t>now</a:t>
            </a:r>
            <a:r>
              <a:rPr lang="nl-NL" altLang="nl-NL" sz="1600" dirty="0">
                <a:solidFill>
                  <a:prstClr val="black"/>
                </a:solidFill>
                <a:cs typeface="Arial" pitchFamily="34" charset="0"/>
              </a:rPr>
              <a:t> + </a:t>
            </a:r>
            <a:r>
              <a:rPr lang="nl-NL" altLang="nl-NL" sz="1600" dirty="0" err="1">
                <a:solidFill>
                  <a:prstClr val="black"/>
                </a:solidFill>
                <a:cs typeface="Arial" pitchFamily="34" charset="0"/>
              </a:rPr>
              <a:t>unborn</a:t>
            </a:r>
            <a:endParaRPr lang="nl-NL" altLang="nl-NL" sz="16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0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2448272" cy="6048672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Gross National </a:t>
            </a:r>
            <a:r>
              <a:rPr lang="nl-NL" dirty="0" err="1" smtClean="0">
                <a:solidFill>
                  <a:srgbClr val="FF0000"/>
                </a:solidFill>
              </a:rPr>
              <a:t>Happiness</a:t>
            </a:r>
            <a:r>
              <a:rPr lang="nl-NL" dirty="0" smtClean="0">
                <a:solidFill>
                  <a:srgbClr val="FF0000"/>
                </a:solidFill>
              </a:rPr>
              <a:t> (GNH)</a:t>
            </a:r>
          </a:p>
          <a:p>
            <a:pPr marL="0" indent="0">
              <a:buNone/>
            </a:pPr>
            <a:r>
              <a:rPr lang="nl-NL" u="sng" dirty="0" smtClean="0"/>
              <a:t>4 </a:t>
            </a:r>
            <a:r>
              <a:rPr lang="nl-NL" u="sng" dirty="0" err="1"/>
              <a:t>pillars</a:t>
            </a:r>
            <a:endParaRPr lang="nl-NL" u="sng" dirty="0" smtClean="0"/>
          </a:p>
          <a:p>
            <a:r>
              <a:rPr lang="nl-NL" dirty="0" smtClean="0"/>
              <a:t>Culture</a:t>
            </a:r>
          </a:p>
          <a:p>
            <a:r>
              <a:rPr lang="nl-NL" dirty="0" err="1" smtClean="0"/>
              <a:t>Socio-economic</a:t>
            </a:r>
            <a:endParaRPr lang="nl-NL" dirty="0" smtClean="0"/>
          </a:p>
          <a:p>
            <a:r>
              <a:rPr lang="nl-NL" dirty="0" smtClean="0"/>
              <a:t>Nature</a:t>
            </a:r>
          </a:p>
          <a:p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governance</a:t>
            </a:r>
            <a:endParaRPr lang="nl-NL" dirty="0" smtClean="0"/>
          </a:p>
          <a:p>
            <a:pPr marL="0" indent="0">
              <a:buNone/>
            </a:pPr>
            <a:r>
              <a:rPr lang="nl-NL" u="sng" dirty="0" smtClean="0"/>
              <a:t>9 </a:t>
            </a:r>
            <a:r>
              <a:rPr lang="nl-NL" u="sng" dirty="0" err="1" smtClean="0"/>
              <a:t>domains</a:t>
            </a:r>
            <a:endParaRPr lang="nl-NL" u="sng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6048672" cy="597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924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://www.penninetaichi.co.uk/index_files/image110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5832648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7910" y="3056156"/>
            <a:ext cx="19907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3134" y="1204227"/>
            <a:ext cx="22002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516216" y="82446"/>
            <a:ext cx="2525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 err="1" smtClean="0"/>
              <a:t>Underlying</a:t>
            </a:r>
            <a:r>
              <a:rPr lang="nl-NL" u="sng" dirty="0" smtClean="0"/>
              <a:t> </a:t>
            </a:r>
            <a:r>
              <a:rPr lang="nl-NL" u="sng" dirty="0" err="1" smtClean="0"/>
              <a:t>worldview</a:t>
            </a:r>
            <a:endParaRPr lang="nl-NL" u="sng" dirty="0" smtClean="0"/>
          </a:p>
          <a:p>
            <a:r>
              <a:rPr lang="nl-NL" dirty="0" err="1" smtClean="0"/>
              <a:t>Middle</a:t>
            </a:r>
            <a:r>
              <a:rPr lang="nl-NL" dirty="0" smtClean="0"/>
              <a:t> </a:t>
            </a:r>
            <a:r>
              <a:rPr lang="nl-NL" dirty="0" err="1" smtClean="0"/>
              <a:t>Path</a:t>
            </a:r>
            <a:r>
              <a:rPr lang="nl-NL" dirty="0" smtClean="0"/>
              <a:t>/Simple life/ </a:t>
            </a:r>
          </a:p>
          <a:p>
            <a:r>
              <a:rPr lang="nl-NL" dirty="0" smtClean="0"/>
              <a:t>harmony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balance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724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799115"/>
            <a:ext cx="7007870" cy="47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34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/>
          <a:lstStyle/>
          <a:p>
            <a:r>
              <a:rPr lang="nl-NL" dirty="0" err="1" smtClean="0">
                <a:solidFill>
                  <a:srgbClr val="FF0000"/>
                </a:solidFill>
              </a:rPr>
              <a:t>Buen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Vivir</a:t>
            </a:r>
            <a:r>
              <a:rPr lang="nl-NL" dirty="0" smtClean="0">
                <a:solidFill>
                  <a:srgbClr val="FF0000"/>
                </a:solidFill>
              </a:rPr>
              <a:t>, Sumak </a:t>
            </a:r>
            <a:r>
              <a:rPr lang="nl-NL" dirty="0" err="1" smtClean="0">
                <a:solidFill>
                  <a:srgbClr val="FF0000"/>
                </a:solidFill>
              </a:rPr>
              <a:t>Kawsay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Good</a:t>
            </a:r>
            <a:r>
              <a:rPr lang="nl-NL" dirty="0" smtClean="0"/>
              <a:t> Living (Ecuador/</a:t>
            </a:r>
            <a:r>
              <a:rPr lang="nl-NL" dirty="0" err="1" smtClean="0"/>
              <a:t>Quecha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4" name="Picture 2" descr="https://loquepodemoshacer.files.wordpress.com/2012/05/buen-vivir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0405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979712" y="1369176"/>
            <a:ext cx="53802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/>
              <a:t>Biocentric</a:t>
            </a:r>
            <a:r>
              <a:rPr lang="nl-NL" sz="2000" dirty="0" smtClean="0"/>
              <a:t>, </a:t>
            </a:r>
            <a:r>
              <a:rPr lang="nl-NL" sz="2000" dirty="0" err="1" smtClean="0"/>
              <a:t>centred</a:t>
            </a:r>
            <a:r>
              <a:rPr lang="nl-NL" sz="2000" dirty="0" smtClean="0"/>
              <a:t> </a:t>
            </a:r>
            <a:r>
              <a:rPr lang="nl-NL" sz="2000" dirty="0" err="1" smtClean="0"/>
              <a:t>around</a:t>
            </a:r>
            <a:r>
              <a:rPr lang="nl-NL" sz="2000" dirty="0" smtClean="0"/>
              <a:t> </a:t>
            </a:r>
            <a:r>
              <a:rPr lang="nl-NL" sz="2000" dirty="0" err="1" smtClean="0"/>
              <a:t>mother</a:t>
            </a:r>
            <a:r>
              <a:rPr lang="nl-NL" sz="2000" dirty="0" smtClean="0"/>
              <a:t> </a:t>
            </a:r>
            <a:r>
              <a:rPr lang="nl-NL" sz="2000" dirty="0" err="1" smtClean="0"/>
              <a:t>earth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Harmony </a:t>
            </a:r>
            <a:r>
              <a:rPr lang="nl-NL" sz="2000" dirty="0" err="1" smtClean="0"/>
              <a:t>with</a:t>
            </a:r>
            <a:r>
              <a:rPr lang="nl-NL" sz="2000" dirty="0" smtClean="0"/>
              <a:t> nature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others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Balance </a:t>
            </a:r>
            <a:r>
              <a:rPr lang="nl-NL" sz="2000" dirty="0" err="1" smtClean="0"/>
              <a:t>between</a:t>
            </a:r>
            <a:r>
              <a:rPr lang="nl-NL" sz="2000" dirty="0" smtClean="0"/>
              <a:t> spiritual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material</a:t>
            </a:r>
            <a:r>
              <a:rPr lang="nl-NL" sz="2000" dirty="0" smtClean="0"/>
              <a:t> </a:t>
            </a:r>
            <a:r>
              <a:rPr lang="nl-NL" sz="2000" dirty="0" err="1" smtClean="0"/>
              <a:t>wealth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/>
              <a:t>Cyclical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xmlns="" val="363588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 smtClean="0"/>
              <a:t>Human as subject </a:t>
            </a:r>
            <a:r>
              <a:rPr lang="nl-NL" sz="3600" dirty="0" err="1" smtClean="0"/>
              <a:t>and</a:t>
            </a:r>
            <a:r>
              <a:rPr lang="nl-NL" sz="3600" dirty="0" smtClean="0"/>
              <a:t> </a:t>
            </a:r>
            <a:r>
              <a:rPr lang="nl-NL" sz="3600" dirty="0" err="1" smtClean="0"/>
              <a:t>equal</a:t>
            </a:r>
            <a:r>
              <a:rPr lang="nl-NL" sz="3600" dirty="0" smtClean="0"/>
              <a:t> </a:t>
            </a:r>
            <a:r>
              <a:rPr lang="nl-NL" sz="3600" dirty="0" err="1" smtClean="0"/>
              <a:t>to</a:t>
            </a:r>
            <a:r>
              <a:rPr lang="nl-NL" sz="3600" dirty="0" smtClean="0"/>
              <a:t> </a:t>
            </a:r>
            <a:r>
              <a:rPr lang="nl-NL" sz="3600" dirty="0" err="1" smtClean="0"/>
              <a:t>all</a:t>
            </a:r>
            <a:r>
              <a:rPr lang="nl-NL" sz="3600" dirty="0" smtClean="0"/>
              <a:t> </a:t>
            </a:r>
            <a:r>
              <a:rPr lang="nl-NL" sz="3600" dirty="0" err="1" smtClean="0"/>
              <a:t>other</a:t>
            </a:r>
            <a:r>
              <a:rPr lang="nl-NL" sz="3600" dirty="0" smtClean="0"/>
              <a:t> living </a:t>
            </a:r>
            <a:r>
              <a:rPr lang="nl-NL" sz="3600" dirty="0" err="1" smtClean="0"/>
              <a:t>beings</a:t>
            </a:r>
            <a:r>
              <a:rPr lang="nl-NL" sz="3600" dirty="0" smtClean="0"/>
              <a:t> (</a:t>
            </a:r>
            <a:r>
              <a:rPr lang="nl-NL" sz="3600" dirty="0" err="1" smtClean="0"/>
              <a:t>animate</a:t>
            </a:r>
            <a:r>
              <a:rPr lang="nl-NL" sz="3600" dirty="0" smtClean="0"/>
              <a:t> </a:t>
            </a:r>
            <a:r>
              <a:rPr lang="nl-NL" sz="3600" dirty="0" err="1" smtClean="0"/>
              <a:t>and</a:t>
            </a:r>
            <a:r>
              <a:rPr lang="nl-NL" sz="3600" dirty="0" smtClean="0"/>
              <a:t> </a:t>
            </a:r>
            <a:r>
              <a:rPr lang="nl-NL" sz="3600" dirty="0" err="1" smtClean="0"/>
              <a:t>inanimate</a:t>
            </a:r>
            <a:r>
              <a:rPr lang="nl-NL" sz="3600" dirty="0" smtClean="0"/>
              <a:t>)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573325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6" descr="Afbeeldingsresultaat voor macondo en mura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076" y="1772816"/>
            <a:ext cx="8064896" cy="40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835696" y="6093296"/>
            <a:ext cx="5263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/>
              <a:t>Rights</a:t>
            </a:r>
            <a:r>
              <a:rPr lang="nl-NL" sz="2800" dirty="0" smtClean="0"/>
              <a:t> of nature in </a:t>
            </a:r>
            <a:r>
              <a:rPr lang="nl-NL" sz="2800" dirty="0" err="1" smtClean="0"/>
              <a:t>the</a:t>
            </a:r>
            <a:r>
              <a:rPr lang="nl-NL" sz="2800" dirty="0" smtClean="0"/>
              <a:t> </a:t>
            </a:r>
            <a:r>
              <a:rPr lang="nl-NL" sz="2800" dirty="0" err="1" smtClean="0"/>
              <a:t>constitution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xmlns="" val="19705553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211</Words>
  <Application>Microsoft Office PowerPoint</Application>
  <PresentationFormat>Diavoorstelling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African Ubuntu &amp; Buddhist Happiness &amp; native American Buen Vivir</vt:lpstr>
      <vt:lpstr>dorinevannorren@yahoo.com</vt:lpstr>
      <vt:lpstr>  SDGs</vt:lpstr>
      <vt:lpstr>Dia 4</vt:lpstr>
      <vt:lpstr>Dia 5</vt:lpstr>
      <vt:lpstr>Dia 6</vt:lpstr>
      <vt:lpstr>Dia 7</vt:lpstr>
      <vt:lpstr>Buen Vivir, Sumak Kawsay Good Living (Ecuador/Quecha)</vt:lpstr>
      <vt:lpstr>Human as subject and equal to all other living beings (animate and inanimate)</vt:lpstr>
      <vt:lpstr>Dia 10</vt:lpstr>
      <vt:lpstr>Dia 11</vt:lpstr>
      <vt:lpstr>dorinevannorren@yahoo.com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Asus</dc:creator>
  <cp:lastModifiedBy>Corina</cp:lastModifiedBy>
  <cp:revision>17</cp:revision>
  <dcterms:created xsi:type="dcterms:W3CDTF">2018-09-02T07:44:41Z</dcterms:created>
  <dcterms:modified xsi:type="dcterms:W3CDTF">2018-12-30T21:56:02Z</dcterms:modified>
</cp:coreProperties>
</file>