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notesMasterIdLst>
    <p:notesMasterId r:id="rId19"/>
  </p:notesMasterIdLst>
  <p:sldIdLst>
    <p:sldId id="256" r:id="rId5"/>
    <p:sldId id="268" r:id="rId6"/>
    <p:sldId id="284" r:id="rId7"/>
    <p:sldId id="283" r:id="rId8"/>
    <p:sldId id="267" r:id="rId9"/>
    <p:sldId id="28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75" r:id="rId18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FF"/>
    <a:srgbClr val="00FFCC"/>
    <a:srgbClr val="00CC99"/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826" autoAdjust="0"/>
    <p:restoredTop sz="94982" autoAdjust="0"/>
  </p:normalViewPr>
  <p:slideViewPr>
    <p:cSldViewPr snapToGrid="0">
      <p:cViewPr>
        <p:scale>
          <a:sx n="60" d="100"/>
          <a:sy n="60" d="100"/>
        </p:scale>
        <p:origin x="-141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fld id="{541191D7-EAA8-4D00-8B90-2FC6F2F344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747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0F11A-810D-459E-AB6B-3D5469F043E0}" type="slidenum">
              <a:rPr lang="en-US"/>
              <a:pPr/>
              <a:t>1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0F11A-810D-459E-AB6B-3D5469F043E0}" type="slidenum">
              <a:rPr lang="en-US"/>
              <a:pPr/>
              <a:t>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8229600" cy="1143000"/>
          </a:xfrm>
        </p:spPr>
        <p:txBody>
          <a:bodyPr/>
          <a:lstStyle>
            <a:lvl1pPr algn="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1575" y="2819400"/>
            <a:ext cx="5051425" cy="12954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00800"/>
            <a:ext cx="19050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400800"/>
            <a:ext cx="19050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0B0D17D-2647-4266-9487-0CA541A3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8B10A-B675-4087-9034-9B2183FA1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42850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1752600" cy="5662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05400" cy="5662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D3488-233A-4527-AB2B-86B08BC2E4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2854234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DD91-C94B-4410-B8E2-C31341F4D5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871002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49" y="4406900"/>
            <a:ext cx="67992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5449" y="2906713"/>
            <a:ext cx="67992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CDFB7-BA1E-400C-A6DB-42D5818B1D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000928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1D494-68BC-407F-AF65-AB0F97113B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6946766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4" y="274638"/>
            <a:ext cx="72294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7324" y="1535113"/>
            <a:ext cx="34575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7324" y="2174875"/>
            <a:ext cx="34671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4925" y="1535113"/>
            <a:ext cx="35718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4925" y="2174875"/>
            <a:ext cx="35718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E3192-E4CE-48D6-A6F2-6D2A272381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955933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38FEF-6213-4598-919E-2C5D33C16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7975712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107C3-E985-4DC2-8886-570CDD1DCD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871720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73050"/>
            <a:ext cx="403859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6375" y="144462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7DE84-1273-4261-A7F9-101789AABE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1297934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4182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640873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4182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4E99E-F311-4DF1-948C-EE093CE6CF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762114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10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395413"/>
            <a:ext cx="7010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6413" y="6400800"/>
            <a:ext cx="2084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DD1F01D4-9524-4813-B564-656FF752D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200" i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1434"/>
            <a:ext cx="8906493" cy="2648607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accent5">
                    <a:lumMod val="25000"/>
                  </a:schemeClr>
                </a:solidFill>
              </a:rPr>
              <a:t>The Careful Science of Astrology</a:t>
            </a:r>
            <a:endParaRPr lang="en-US" sz="5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95725" y="4712673"/>
            <a:ext cx="5248275" cy="110966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b="1" dirty="0" smtClean="0"/>
              <a:t>Tashi Namgyel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3778469" cy="838200"/>
          </a:xfrm>
        </p:spPr>
        <p:txBody>
          <a:bodyPr/>
          <a:lstStyle/>
          <a:p>
            <a:r>
              <a:rPr lang="en-US" dirty="0" smtClean="0"/>
              <a:t>Black Astrology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435" y="1008363"/>
            <a:ext cx="6458606" cy="544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28" t="10479" r="4168" b="2395"/>
          <a:stretch>
            <a:fillRect/>
          </a:stretch>
        </p:blipFill>
        <p:spPr bwMode="auto">
          <a:xfrm>
            <a:off x="252248" y="756745"/>
            <a:ext cx="8648821" cy="484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75186" y="6117021"/>
            <a:ext cx="4544257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Cycles of Twelve Animals</a:t>
            </a:r>
            <a:endParaRPr lang="en-US" sz="2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454" t="5626" r="9072" b="18382"/>
          <a:stretch>
            <a:fillRect/>
          </a:stretch>
        </p:blipFill>
        <p:spPr bwMode="auto">
          <a:xfrm>
            <a:off x="740978" y="362606"/>
            <a:ext cx="7472855" cy="540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3780" y="5990895"/>
            <a:ext cx="886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five element system of Chinese was also incorporated in to Bhutanese </a:t>
            </a:r>
            <a:endParaRPr lang="en-US" sz="2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35" y="225972"/>
            <a:ext cx="7010400" cy="838200"/>
          </a:xfrm>
        </p:spPr>
        <p:txBody>
          <a:bodyPr/>
          <a:lstStyle/>
          <a:p>
            <a:r>
              <a:rPr lang="en-US" dirty="0" err="1" smtClean="0"/>
              <a:t>Mewa</a:t>
            </a:r>
            <a:r>
              <a:rPr lang="en-US" dirty="0" smtClean="0"/>
              <a:t> Grid/ Magic Square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522" t="16031" r="10625" b="13279"/>
          <a:stretch>
            <a:fillRect/>
          </a:stretch>
        </p:blipFill>
        <p:spPr bwMode="auto">
          <a:xfrm>
            <a:off x="1718442" y="1068095"/>
            <a:ext cx="5959365" cy="578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30681" y="1626920"/>
            <a:ext cx="505529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Forte" pitchFamily="66" charset="0"/>
              </a:rPr>
              <a:t>THANK  YOU</a:t>
            </a:r>
            <a:endParaRPr lang="en-US" sz="6600" dirty="0">
              <a:latin typeface="Forte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626" y="218993"/>
            <a:ext cx="8650493" cy="1143000"/>
          </a:xfrm>
        </p:spPr>
        <p:txBody>
          <a:bodyPr/>
          <a:lstStyle/>
          <a:p>
            <a:pPr algn="just"/>
            <a:r>
              <a:rPr lang="en-US" sz="4400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endParaRPr lang="en-US" sz="4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5045" y="1615042"/>
            <a:ext cx="7790214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 smtClean="0">
                <a:latin typeface="DDC Uchen" pitchFamily="2" charset="0"/>
                <a:ea typeface="DDC Uchen" pitchFamily="2" charset="0"/>
                <a:cs typeface="DDC Uchen" pitchFamily="2" charset="0"/>
              </a:rPr>
              <a:t> </a:t>
            </a:r>
          </a:p>
          <a:p>
            <a:r>
              <a:rPr lang="en-US" sz="4400" dirty="0" smtClean="0">
                <a:latin typeface="Times New Roman" pitchFamily="18" charset="0"/>
                <a:ea typeface="DDC Uchen" pitchFamily="2" charset="0"/>
                <a:cs typeface="Times New Roman" pitchFamily="18" charset="0"/>
              </a:rPr>
              <a:t>                     </a:t>
            </a:r>
          </a:p>
          <a:p>
            <a:endParaRPr lang="en-US" sz="4400" dirty="0" smtClean="0">
              <a:latin typeface="DDC Uchen" pitchFamily="2" charset="0"/>
              <a:ea typeface="DDC Uchen" pitchFamily="2" charset="0"/>
              <a:cs typeface="DDC Uche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1731" y="239834"/>
            <a:ext cx="5462751" cy="587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39615" y="6321972"/>
            <a:ext cx="5344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Zhabdrung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Ngawang</a:t>
            </a:r>
            <a:r>
              <a:rPr lang="en-US" sz="2000" b="1" dirty="0" smtClean="0"/>
              <a:t> Namgyel (1594-1651)</a:t>
            </a:r>
            <a:endParaRPr lang="en-US" sz="2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43654" y="6180082"/>
            <a:ext cx="462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Pangri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Zampa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Druk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Phodrangding</a:t>
            </a:r>
            <a:r>
              <a:rPr lang="en-US" sz="2000" b="1" dirty="0" smtClean="0"/>
              <a:t>  </a:t>
            </a:r>
            <a:endParaRPr lang="en-US" sz="2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869" y="257503"/>
            <a:ext cx="7010400" cy="838200"/>
          </a:xfrm>
        </p:spPr>
        <p:txBody>
          <a:bodyPr/>
          <a:lstStyle/>
          <a:p>
            <a:pPr algn="ctr"/>
            <a:r>
              <a:rPr lang="en-US" dirty="0" smtClean="0"/>
              <a:t>Astrological System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35" t="1893" r="4442" b="28452"/>
          <a:stretch>
            <a:fillRect/>
          </a:stretch>
        </p:blipFill>
        <p:spPr bwMode="auto">
          <a:xfrm>
            <a:off x="2112579" y="1245477"/>
            <a:ext cx="5402656" cy="53760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182" y="0"/>
            <a:ext cx="7010400" cy="838200"/>
          </a:xfrm>
        </p:spPr>
        <p:txBody>
          <a:bodyPr/>
          <a:lstStyle/>
          <a:p>
            <a:pPr algn="ctr"/>
            <a:r>
              <a:rPr lang="en-US" dirty="0" smtClean="0"/>
              <a:t>The Nine Planetary Gods of Vedic</a:t>
            </a:r>
            <a:endParaRPr lang="en-US" dirty="0"/>
          </a:p>
        </p:txBody>
      </p:sp>
      <p:pic>
        <p:nvPicPr>
          <p:cNvPr id="2052" name="Picture 4" descr="C:\Users\User\Desktop\Astrology\Navagrahas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041" y="774160"/>
            <a:ext cx="7425559" cy="608383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6" y="225973"/>
            <a:ext cx="7375634" cy="838200"/>
          </a:xfrm>
        </p:spPr>
        <p:txBody>
          <a:bodyPr/>
          <a:lstStyle/>
          <a:p>
            <a:r>
              <a:rPr lang="en-US" dirty="0" err="1" smtClean="0"/>
              <a:t>Navagrahas</a:t>
            </a:r>
            <a:r>
              <a:rPr lang="en-US" dirty="0" smtClean="0"/>
              <a:t> / Nine  Planetary Gods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34" y="1143164"/>
            <a:ext cx="7060324" cy="524187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Surya (Ravi), the </a:t>
            </a:r>
            <a:r>
              <a:rPr lang="en-US" sz="2800" dirty="0" smtClean="0">
                <a:solidFill>
                  <a:srgbClr val="FF0000"/>
                </a:solidFill>
              </a:rPr>
              <a:t>Sun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Chandra (Soma), the </a:t>
            </a:r>
            <a:r>
              <a:rPr lang="en-US" sz="2800" dirty="0" smtClean="0">
                <a:solidFill>
                  <a:srgbClr val="FF0000"/>
                </a:solidFill>
              </a:rPr>
              <a:t>Moon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Mangala</a:t>
            </a:r>
            <a:r>
              <a:rPr lang="en-US" sz="2800" dirty="0" smtClean="0"/>
              <a:t> (</a:t>
            </a:r>
            <a:r>
              <a:rPr lang="en-US" sz="2800" dirty="0" err="1" smtClean="0"/>
              <a:t>Mangal</a:t>
            </a:r>
            <a:r>
              <a:rPr lang="en-US" sz="2800" dirty="0" smtClean="0"/>
              <a:t>), </a:t>
            </a:r>
            <a:r>
              <a:rPr lang="en-US" sz="2800" dirty="0" smtClean="0">
                <a:solidFill>
                  <a:srgbClr val="FF0000"/>
                </a:solidFill>
              </a:rPr>
              <a:t>Mars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Budha</a:t>
            </a:r>
            <a:r>
              <a:rPr lang="en-US" sz="2800" dirty="0" smtClean="0"/>
              <a:t> (</a:t>
            </a:r>
            <a:r>
              <a:rPr lang="en-US" sz="2800" dirty="0" err="1" smtClean="0"/>
              <a:t>Budh</a:t>
            </a:r>
            <a:r>
              <a:rPr lang="en-US" sz="2800" dirty="0" smtClean="0"/>
              <a:t>), </a:t>
            </a:r>
            <a:r>
              <a:rPr lang="en-US" sz="2800" dirty="0" smtClean="0">
                <a:solidFill>
                  <a:srgbClr val="FF0000"/>
                </a:solidFill>
              </a:rPr>
              <a:t>Mercury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Guru (</a:t>
            </a:r>
            <a:r>
              <a:rPr lang="en-US" sz="2800" dirty="0" err="1" smtClean="0"/>
              <a:t>Brihaspati</a:t>
            </a:r>
            <a:r>
              <a:rPr lang="en-US" sz="2800" dirty="0" smtClean="0"/>
              <a:t>), </a:t>
            </a:r>
            <a:r>
              <a:rPr lang="en-US" sz="2800" dirty="0" smtClean="0">
                <a:solidFill>
                  <a:srgbClr val="FF0000"/>
                </a:solidFill>
              </a:rPr>
              <a:t>Jupiter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Shukra</a:t>
            </a:r>
            <a:r>
              <a:rPr lang="en-US" sz="2800" dirty="0" smtClean="0"/>
              <a:t>,</a:t>
            </a:r>
            <a:r>
              <a:rPr lang="en-US" sz="2800" dirty="0" smtClean="0">
                <a:solidFill>
                  <a:srgbClr val="FF0000"/>
                </a:solidFill>
              </a:rPr>
              <a:t> Venus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Shani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Saturn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Rahu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Lunar ascending node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Ketu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Lunar descending node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614" y="204952"/>
            <a:ext cx="3999186" cy="838200"/>
          </a:xfrm>
        </p:spPr>
        <p:txBody>
          <a:bodyPr/>
          <a:lstStyle/>
          <a:p>
            <a:r>
              <a:rPr lang="en-US" dirty="0" smtClean="0"/>
              <a:t>White  </a:t>
            </a:r>
            <a:r>
              <a:rPr lang="en-US" dirty="0" smtClean="0"/>
              <a:t>Astrology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89" y="1261240"/>
            <a:ext cx="8222211" cy="452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9545" y="1198179"/>
            <a:ext cx="8583995" cy="496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69" t="1344" r="2874"/>
          <a:stretch>
            <a:fillRect/>
          </a:stretch>
        </p:blipFill>
        <p:spPr bwMode="auto">
          <a:xfrm>
            <a:off x="1403131" y="93953"/>
            <a:ext cx="6432331" cy="599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41834" y="6180083"/>
            <a:ext cx="239635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Kalachakra</a:t>
            </a:r>
            <a:endParaRPr lang="en-US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809934">
  <a:themeElements>
    <a:clrScheme name="1844_Classroom Expectations_Copyedit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44_Classroom Expectations_Copyedited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844_Classroom Expectations_Copyedi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2035-01-01T08:00:00+00:00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752311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 xsi:nil="true"/>
    <Markets xmlns="4873beb7-5857-4685-be1f-d57550cc96cc"/>
    <OriginAsset xmlns="4873beb7-5857-4685-be1f-d57550cc96cc" xsi:nil="true"/>
    <AssetStart xmlns="4873beb7-5857-4685-be1f-d57550cc96cc">2012-01-04T16:01:00+00:00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1422424</Value>
      <Value>1422425</Value>
    </PublishStatusLookup>
    <APAuthor xmlns="4873beb7-5857-4685-be1f-d57550cc96cc">
      <UserInfo>
        <DisplayName>REDMOND\v-gakel</DisplayName>
        <AccountId>2721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>Classroom expectations presentation</SourceTitle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>2007 Template UpLeveling Do Not HandOff</UALocComments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12 Default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TP102809933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OfficeOnline,OfficeOnlineVNext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14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  <LocMarketGroupTiers2 xmlns="4873beb7-5857-4685-be1f-d57550cc96cc">,t:Tier 1,t:Tier 2,t:Tier 3,</LocMarketGroupTiers2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1E42FEC-E750-4986-BCEA-244ED653A9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CEE16C-2557-4C98-866B-0D7AFDEB0F50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268A5906-F268-4F87-9765-7B21AABD07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tf02809934</Template>
  <TotalTime>473</TotalTime>
  <Words>108</Words>
  <Application>Microsoft Office PowerPoint</Application>
  <PresentationFormat>On-screen Show (4:3)</PresentationFormat>
  <Paragraphs>28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tf02809934</vt:lpstr>
      <vt:lpstr>The Careful Science of Astrology</vt:lpstr>
      <vt:lpstr> </vt:lpstr>
      <vt:lpstr>Slide 3</vt:lpstr>
      <vt:lpstr>Astrological System</vt:lpstr>
      <vt:lpstr>The Nine Planetary Gods of Vedic</vt:lpstr>
      <vt:lpstr>Navagrahas / Nine  Planetary Gods</vt:lpstr>
      <vt:lpstr>White  Astrology</vt:lpstr>
      <vt:lpstr>Slide 8</vt:lpstr>
      <vt:lpstr>Slide 9</vt:lpstr>
      <vt:lpstr>Black Astrology</vt:lpstr>
      <vt:lpstr>Slide 11</vt:lpstr>
      <vt:lpstr>Slide 12</vt:lpstr>
      <vt:lpstr>Mewa Grid/ Magic Square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སྣག་ཚང་། </dc:title>
  <dc:creator>User</dc:creator>
  <cp:lastModifiedBy>Pema Tshewang</cp:lastModifiedBy>
  <cp:revision>75</cp:revision>
  <dcterms:created xsi:type="dcterms:W3CDTF">2018-04-01T13:48:08Z</dcterms:created>
  <dcterms:modified xsi:type="dcterms:W3CDTF">2019-01-03T09:01:49Z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TC011589511033</vt:lpwstr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InternalTags">
    <vt:lpwstr/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LocMarketGroupTiers">
    <vt:lpwstr>,t:Tier 1,t:Tier 2,t:Tier 3,</vt:lpwstr>
  </property>
</Properties>
</file>